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8722975" cy="33281938"/>
  <p:notesSz cx="6858000" cy="9144000"/>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313"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338"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8838" indent="-2922588"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p15:clr>
            <a:srgbClr val="A4A3A4"/>
          </p15:clr>
        </p15:guide>
        <p15:guide id="2" pos="5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8"/>
    <p:restoredTop sz="94769"/>
  </p:normalViewPr>
  <p:slideViewPr>
    <p:cSldViewPr>
      <p:cViewPr varScale="1">
        <p:scale>
          <a:sx n="22" d="100"/>
          <a:sy n="22" d="100"/>
        </p:scale>
        <p:origin x="2772" y="18"/>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673" indent="0" algn="ctr">
              <a:buNone/>
              <a:defRPr>
                <a:solidFill>
                  <a:schemeClr val="tx1">
                    <a:tint val="75000"/>
                  </a:schemeClr>
                </a:solidFill>
              </a:defRPr>
            </a:lvl2pPr>
            <a:lvl3pPr marL="2971345" indent="0" algn="ctr">
              <a:buNone/>
              <a:defRPr>
                <a:solidFill>
                  <a:schemeClr val="tx1">
                    <a:tint val="75000"/>
                  </a:schemeClr>
                </a:solidFill>
              </a:defRPr>
            </a:lvl3pPr>
            <a:lvl4pPr marL="4457017" indent="0" algn="ctr">
              <a:buNone/>
              <a:defRPr>
                <a:solidFill>
                  <a:schemeClr val="tx1">
                    <a:tint val="75000"/>
                  </a:schemeClr>
                </a:solidFill>
              </a:defRPr>
            </a:lvl4pPr>
            <a:lvl5pPr marL="5942690" indent="0" algn="ctr">
              <a:buNone/>
              <a:defRPr>
                <a:solidFill>
                  <a:schemeClr val="tx1">
                    <a:tint val="75000"/>
                  </a:schemeClr>
                </a:solidFill>
              </a:defRPr>
            </a:lvl5pPr>
            <a:lvl6pPr marL="7428363" indent="0" algn="ctr">
              <a:buNone/>
              <a:defRPr>
                <a:solidFill>
                  <a:schemeClr val="tx1">
                    <a:tint val="75000"/>
                  </a:schemeClr>
                </a:solidFill>
              </a:defRPr>
            </a:lvl6pPr>
            <a:lvl7pPr marL="8914034" indent="0" algn="ctr">
              <a:buNone/>
              <a:defRPr>
                <a:solidFill>
                  <a:schemeClr val="tx1">
                    <a:tint val="75000"/>
                  </a:schemeClr>
                </a:solidFill>
              </a:defRPr>
            </a:lvl7pPr>
            <a:lvl8pPr marL="10399708" indent="0" algn="ctr">
              <a:buNone/>
              <a:defRPr>
                <a:solidFill>
                  <a:schemeClr val="tx1">
                    <a:tint val="75000"/>
                  </a:schemeClr>
                </a:solidFill>
              </a:defRPr>
            </a:lvl8pPr>
            <a:lvl9pPr marL="1188538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D9E36AE1-02AD-AE0E-D959-7566C0EB00FC}"/>
              </a:ext>
            </a:extLst>
          </p:cNvPr>
          <p:cNvSpPr>
            <a:spLocks noGrp="1"/>
          </p:cNvSpPr>
          <p:nvPr>
            <p:ph type="dt" sz="half" idx="10"/>
          </p:nvPr>
        </p:nvSpPr>
        <p:spPr/>
        <p:txBody>
          <a:bodyPr/>
          <a:lstStyle>
            <a:lvl1pPr>
              <a:defRPr/>
            </a:lvl1pPr>
          </a:lstStyle>
          <a:p>
            <a:pPr>
              <a:defRPr/>
            </a:pPr>
            <a:fld id="{1349D44F-0646-4B05-8C2E-DF85C6C5DFC8}" type="datetimeFigureOut">
              <a:rPr lang="zh-CN" altLang="en-US"/>
              <a:pPr>
                <a:defRPr/>
              </a:pPr>
              <a:t>2026/5/6</a:t>
            </a:fld>
            <a:endParaRPr lang="zh-CN" altLang="en-US"/>
          </a:p>
        </p:txBody>
      </p:sp>
      <p:sp>
        <p:nvSpPr>
          <p:cNvPr id="5" name="页脚占位符 4">
            <a:extLst>
              <a:ext uri="{FF2B5EF4-FFF2-40B4-BE49-F238E27FC236}">
                <a16:creationId xmlns:a16="http://schemas.microsoft.com/office/drawing/2014/main" id="{453DACD7-4F10-D1CD-6295-B1D0D0BABFD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F37E8A-08F6-FC51-94CD-75BDB243AB1A}"/>
              </a:ext>
            </a:extLst>
          </p:cNvPr>
          <p:cNvSpPr>
            <a:spLocks noGrp="1"/>
          </p:cNvSpPr>
          <p:nvPr>
            <p:ph type="sldNum" sz="quarter" idx="12"/>
          </p:nvPr>
        </p:nvSpPr>
        <p:spPr/>
        <p:txBody>
          <a:bodyPr/>
          <a:lstStyle>
            <a:lvl1pPr>
              <a:defRPr/>
            </a:lvl1pPr>
          </a:lstStyle>
          <a:p>
            <a:pPr>
              <a:defRPr/>
            </a:pPr>
            <a:fld id="{B71B0AC9-DD54-4F31-91F7-93CA6728BB77}" type="slidenum">
              <a:rPr lang="zh-CN" altLang="en-US"/>
              <a:pPr>
                <a:defRPr/>
              </a:pPr>
              <a:t>‹#›</a:t>
            </a:fld>
            <a:endParaRPr lang="zh-CN" altLang="en-US"/>
          </a:p>
        </p:txBody>
      </p:sp>
    </p:spTree>
    <p:extLst>
      <p:ext uri="{BB962C8B-B14F-4D97-AF65-F5344CB8AC3E}">
        <p14:creationId xmlns:p14="http://schemas.microsoft.com/office/powerpoint/2010/main" val="359668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54367F3-5FD4-96CE-E885-DD5154CF559B}"/>
              </a:ext>
            </a:extLst>
          </p:cNvPr>
          <p:cNvSpPr>
            <a:spLocks noGrp="1"/>
          </p:cNvSpPr>
          <p:nvPr>
            <p:ph type="dt" sz="half" idx="10"/>
          </p:nvPr>
        </p:nvSpPr>
        <p:spPr/>
        <p:txBody>
          <a:bodyPr/>
          <a:lstStyle>
            <a:lvl1pPr>
              <a:defRPr/>
            </a:lvl1pPr>
          </a:lstStyle>
          <a:p>
            <a:pPr>
              <a:defRPr/>
            </a:pPr>
            <a:fld id="{639FCD4B-FE86-4DE8-838C-12F06B94A160}" type="datetimeFigureOut">
              <a:rPr lang="zh-CN" altLang="en-US"/>
              <a:pPr>
                <a:defRPr/>
              </a:pPr>
              <a:t>2026/5/6</a:t>
            </a:fld>
            <a:endParaRPr lang="zh-CN" altLang="en-US"/>
          </a:p>
        </p:txBody>
      </p:sp>
      <p:sp>
        <p:nvSpPr>
          <p:cNvPr id="5" name="页脚占位符 4">
            <a:extLst>
              <a:ext uri="{FF2B5EF4-FFF2-40B4-BE49-F238E27FC236}">
                <a16:creationId xmlns:a16="http://schemas.microsoft.com/office/drawing/2014/main" id="{BFDD96AD-6CB0-1430-D30E-A393A35C713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B24BF86-1BB0-456F-9A06-06B88C413846}"/>
              </a:ext>
            </a:extLst>
          </p:cNvPr>
          <p:cNvSpPr>
            <a:spLocks noGrp="1"/>
          </p:cNvSpPr>
          <p:nvPr>
            <p:ph type="sldNum" sz="quarter" idx="12"/>
          </p:nvPr>
        </p:nvSpPr>
        <p:spPr/>
        <p:txBody>
          <a:bodyPr/>
          <a:lstStyle>
            <a:lvl1pPr>
              <a:defRPr/>
            </a:lvl1pPr>
          </a:lstStyle>
          <a:p>
            <a:pPr>
              <a:defRPr/>
            </a:pPr>
            <a:fld id="{DCFBF494-128A-45F7-9F84-0A6179AAFACD}" type="slidenum">
              <a:rPr lang="zh-CN" altLang="en-US"/>
              <a:pPr>
                <a:defRPr/>
              </a:pPr>
              <a:t>‹#›</a:t>
            </a:fld>
            <a:endParaRPr lang="zh-CN" altLang="en-US"/>
          </a:p>
        </p:txBody>
      </p:sp>
      <p:pic>
        <p:nvPicPr>
          <p:cNvPr id="9" name="图片 8">
            <a:extLst>
              <a:ext uri="{FF2B5EF4-FFF2-40B4-BE49-F238E27FC236}">
                <a16:creationId xmlns:a16="http://schemas.microsoft.com/office/drawing/2014/main" id="{6EB1DB6A-A045-F9C1-6DF6-1428602F2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8722975" cy="3807959"/>
          </a:xfrm>
          <a:prstGeom prst="rect">
            <a:avLst/>
          </a:prstGeom>
        </p:spPr>
      </p:pic>
    </p:spTree>
    <p:extLst>
      <p:ext uri="{BB962C8B-B14F-4D97-AF65-F5344CB8AC3E}">
        <p14:creationId xmlns:p14="http://schemas.microsoft.com/office/powerpoint/2010/main" val="487170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文本占位符 2">
            <a:extLst>
              <a:ext uri="{FF2B5EF4-FFF2-40B4-BE49-F238E27FC236}">
                <a16:creationId xmlns:a16="http://schemas.microsoft.com/office/drawing/2014/main" id="{7B32E1A9-436E-8B2D-4978-38A0C3276E04}"/>
              </a:ext>
            </a:extLst>
          </p:cNvPr>
          <p:cNvSpPr>
            <a:spLocks noGrp="1"/>
          </p:cNvSpPr>
          <p:nvPr>
            <p:ph type="body" idx="1"/>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30D688D-F6D4-5918-E521-4EA5E0413167}"/>
              </a:ext>
            </a:extLst>
          </p:cNvPr>
          <p:cNvSpPr>
            <a:spLocks noGrp="1"/>
          </p:cNvSpPr>
          <p:nvPr>
            <p:ph type="dt" sz="half" idx="2"/>
          </p:nvPr>
        </p:nvSpPr>
        <p:spPr>
          <a:xfrm>
            <a:off x="936625" y="30846713"/>
            <a:ext cx="4367213" cy="1773237"/>
          </a:xfrm>
          <a:prstGeom prst="rect">
            <a:avLst/>
          </a:prstGeom>
        </p:spPr>
        <p:txBody>
          <a:bodyPr vert="horz" lIns="297134" tIns="148567" rIns="297134" bIns="148567" rtlCol="0" anchor="ctr"/>
          <a:lstStyle>
            <a:lvl1pPr algn="l" defTabSz="2971345" eaLnBrk="1" fontAlgn="auto" hangingPunct="1">
              <a:spcBef>
                <a:spcPts val="0"/>
              </a:spcBef>
              <a:spcAft>
                <a:spcPts val="0"/>
              </a:spcAft>
              <a:defRPr sz="4000">
                <a:solidFill>
                  <a:schemeClr val="tx1">
                    <a:tint val="75000"/>
                  </a:schemeClr>
                </a:solidFill>
                <a:latin typeface="+mn-lt"/>
                <a:ea typeface="+mn-ea"/>
              </a:defRPr>
            </a:lvl1pPr>
          </a:lstStyle>
          <a:p>
            <a:pPr>
              <a:defRPr/>
            </a:pPr>
            <a:fld id="{E5FC11E6-B170-4743-9F0E-1517AD4CFB4E}" type="datetimeFigureOut">
              <a:rPr lang="zh-CN" altLang="en-US"/>
              <a:pPr>
                <a:defRPr/>
              </a:pPr>
              <a:t>2026/5/6</a:t>
            </a:fld>
            <a:endParaRPr lang="zh-CN" altLang="en-US"/>
          </a:p>
        </p:txBody>
      </p:sp>
      <p:sp>
        <p:nvSpPr>
          <p:cNvPr id="5" name="页脚占位符 4">
            <a:extLst>
              <a:ext uri="{FF2B5EF4-FFF2-40B4-BE49-F238E27FC236}">
                <a16:creationId xmlns:a16="http://schemas.microsoft.com/office/drawing/2014/main" id="{7E2BA4C4-932A-7B0B-5359-F08530407C8F}"/>
              </a:ext>
            </a:extLst>
          </p:cNvPr>
          <p:cNvSpPr>
            <a:spLocks noGrp="1"/>
          </p:cNvSpPr>
          <p:nvPr>
            <p:ph type="ftr" sz="quarter" idx="3"/>
          </p:nvPr>
        </p:nvSpPr>
        <p:spPr>
          <a:xfrm>
            <a:off x="6396038" y="30846713"/>
            <a:ext cx="5930900" cy="1773237"/>
          </a:xfrm>
          <a:prstGeom prst="rect">
            <a:avLst/>
          </a:prstGeom>
        </p:spPr>
        <p:txBody>
          <a:bodyPr vert="horz" lIns="297134" tIns="148567" rIns="297134" bIns="148567" rtlCol="0" anchor="ctr"/>
          <a:lstStyle>
            <a:lvl1pPr algn="ctr" defTabSz="2971345" eaLnBrk="1" fontAlgn="auto" hangingPunct="1">
              <a:spcBef>
                <a:spcPts val="0"/>
              </a:spcBef>
              <a:spcAft>
                <a:spcPts val="0"/>
              </a:spcAft>
              <a:defRPr sz="40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8CC193B3-2548-9378-CFAD-559F11436A8E}"/>
              </a:ext>
            </a:extLst>
          </p:cNvPr>
          <p:cNvSpPr>
            <a:spLocks noGrp="1"/>
          </p:cNvSpPr>
          <p:nvPr>
            <p:ph type="sldNum" sz="quarter" idx="4"/>
          </p:nvPr>
        </p:nvSpPr>
        <p:spPr>
          <a:xfrm>
            <a:off x="13419138" y="30846713"/>
            <a:ext cx="4367212" cy="1773237"/>
          </a:xfrm>
          <a:prstGeom prst="rect">
            <a:avLst/>
          </a:prstGeom>
        </p:spPr>
        <p:txBody>
          <a:bodyPr vert="horz" wrap="square" lIns="297134" tIns="148567" rIns="297134" bIns="148567" numCol="1" anchor="ctr" anchorCtr="0" compatLnSpc="1">
            <a:prstTxWarp prst="textNoShape">
              <a:avLst/>
            </a:prstTxWarp>
          </a:bodyPr>
          <a:lstStyle>
            <a:lvl1pPr algn="r" defTabSz="2970213" eaLnBrk="1" hangingPunct="1">
              <a:defRPr sz="4000">
                <a:solidFill>
                  <a:srgbClr val="898989"/>
                </a:solidFill>
              </a:defRPr>
            </a:lvl1pPr>
          </a:lstStyle>
          <a:p>
            <a:pPr>
              <a:defRPr/>
            </a:pPr>
            <a:fld id="{C2CBEE90-D731-4C84-96B1-695EBB5BDA5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89" r:id="rId1"/>
    <p:sldLayoutId id="2147484099" r:id="rId2"/>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itchFamily="34" charset="0"/>
          <a:ea typeface="宋体" charset="-122"/>
        </a:defRPr>
      </a:lvl2pPr>
      <a:lvl3pPr algn="ctr" defTabSz="2968625" rtl="0" eaLnBrk="0" fontAlgn="base" hangingPunct="0">
        <a:spcBef>
          <a:spcPct val="0"/>
        </a:spcBef>
        <a:spcAft>
          <a:spcPct val="0"/>
        </a:spcAft>
        <a:defRPr sz="14300">
          <a:solidFill>
            <a:schemeClr val="tx1"/>
          </a:solidFill>
          <a:latin typeface="Calibri" pitchFamily="34" charset="0"/>
          <a:ea typeface="宋体" charset="-122"/>
        </a:defRPr>
      </a:lvl3pPr>
      <a:lvl4pPr algn="ctr" defTabSz="2968625" rtl="0" eaLnBrk="0" fontAlgn="base" hangingPunct="0">
        <a:spcBef>
          <a:spcPct val="0"/>
        </a:spcBef>
        <a:spcAft>
          <a:spcPct val="0"/>
        </a:spcAft>
        <a:defRPr sz="14300">
          <a:solidFill>
            <a:schemeClr val="tx1"/>
          </a:solidFill>
          <a:latin typeface="Calibri" pitchFamily="34" charset="0"/>
          <a:ea typeface="宋体" charset="-122"/>
        </a:defRPr>
      </a:lvl4pPr>
      <a:lvl5pPr algn="ctr" defTabSz="2968625" rtl="0" eaLnBrk="0" fontAlgn="base" hangingPunct="0">
        <a:spcBef>
          <a:spcPct val="0"/>
        </a:spcBef>
        <a:spcAft>
          <a:spcPct val="0"/>
        </a:spcAft>
        <a:defRPr sz="14300">
          <a:solidFill>
            <a:schemeClr val="tx1"/>
          </a:solidFill>
          <a:latin typeface="Calibri" pitchFamily="34" charset="0"/>
          <a:ea typeface="宋体" charset="-122"/>
        </a:defRPr>
      </a:lvl5pPr>
      <a:lvl6pPr marL="754110" algn="ctr" defTabSz="2969308" rtl="0" fontAlgn="base">
        <a:spcBef>
          <a:spcPct val="0"/>
        </a:spcBef>
        <a:spcAft>
          <a:spcPct val="0"/>
        </a:spcAft>
        <a:defRPr sz="14300">
          <a:solidFill>
            <a:schemeClr val="tx1"/>
          </a:solidFill>
          <a:latin typeface="Calibri" pitchFamily="34" charset="0"/>
          <a:ea typeface="宋体" charset="-122"/>
        </a:defRPr>
      </a:lvl6pPr>
      <a:lvl7pPr marL="1508221" algn="ctr" defTabSz="2969308" rtl="0" fontAlgn="base">
        <a:spcBef>
          <a:spcPct val="0"/>
        </a:spcBef>
        <a:spcAft>
          <a:spcPct val="0"/>
        </a:spcAft>
        <a:defRPr sz="14300">
          <a:solidFill>
            <a:schemeClr val="tx1"/>
          </a:solidFill>
          <a:latin typeface="Calibri" pitchFamily="34" charset="0"/>
          <a:ea typeface="宋体" charset="-122"/>
        </a:defRPr>
      </a:lvl7pPr>
      <a:lvl8pPr marL="2262331" algn="ctr" defTabSz="2969308" rtl="0" fontAlgn="base">
        <a:spcBef>
          <a:spcPct val="0"/>
        </a:spcBef>
        <a:spcAft>
          <a:spcPct val="0"/>
        </a:spcAft>
        <a:defRPr sz="14300">
          <a:solidFill>
            <a:schemeClr val="tx1"/>
          </a:solidFill>
          <a:latin typeface="Calibri" pitchFamily="34" charset="0"/>
          <a:ea typeface="宋体" charset="-122"/>
        </a:defRPr>
      </a:lvl8pPr>
      <a:lvl9pPr marL="3016440" algn="ctr" defTabSz="2969308" rtl="0" fontAlgn="base">
        <a:spcBef>
          <a:spcPct val="0"/>
        </a:spcBef>
        <a:spcAft>
          <a:spcPct val="0"/>
        </a:spcAft>
        <a:defRPr sz="14300">
          <a:solidFill>
            <a:schemeClr val="tx1"/>
          </a:solidFill>
          <a:latin typeface="Calibri" pitchFamily="34" charset="0"/>
          <a:ea typeface="宋体"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513"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5888"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98"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656871"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142544"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628217"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zh-CN"/>
      </a:defPPr>
      <a:lvl1pPr marL="0" algn="l" defTabSz="2971345" rtl="0" eaLnBrk="1" latinLnBrk="0" hangingPunct="1">
        <a:defRPr sz="5800" kern="1200">
          <a:solidFill>
            <a:schemeClr val="tx1"/>
          </a:solidFill>
          <a:latin typeface="+mn-lt"/>
          <a:ea typeface="+mn-ea"/>
          <a:cs typeface="+mn-cs"/>
        </a:defRPr>
      </a:lvl1pPr>
      <a:lvl2pPr marL="1485673" algn="l" defTabSz="2971345" rtl="0" eaLnBrk="1" latinLnBrk="0" hangingPunct="1">
        <a:defRPr sz="5800" kern="1200">
          <a:solidFill>
            <a:schemeClr val="tx1"/>
          </a:solidFill>
          <a:latin typeface="+mn-lt"/>
          <a:ea typeface="+mn-ea"/>
          <a:cs typeface="+mn-cs"/>
        </a:defRPr>
      </a:lvl2pPr>
      <a:lvl3pPr marL="2971345" algn="l" defTabSz="2971345" rtl="0" eaLnBrk="1" latinLnBrk="0" hangingPunct="1">
        <a:defRPr sz="5800" kern="1200">
          <a:solidFill>
            <a:schemeClr val="tx1"/>
          </a:solidFill>
          <a:latin typeface="+mn-lt"/>
          <a:ea typeface="+mn-ea"/>
          <a:cs typeface="+mn-cs"/>
        </a:defRPr>
      </a:lvl3pPr>
      <a:lvl4pPr marL="4457017" algn="l" defTabSz="2971345" rtl="0" eaLnBrk="1" latinLnBrk="0" hangingPunct="1">
        <a:defRPr sz="5800" kern="1200">
          <a:solidFill>
            <a:schemeClr val="tx1"/>
          </a:solidFill>
          <a:latin typeface="+mn-lt"/>
          <a:ea typeface="+mn-ea"/>
          <a:cs typeface="+mn-cs"/>
        </a:defRPr>
      </a:lvl4pPr>
      <a:lvl5pPr marL="5942690" algn="l" defTabSz="2971345" rtl="0" eaLnBrk="1" latinLnBrk="0" hangingPunct="1">
        <a:defRPr sz="5800" kern="1200">
          <a:solidFill>
            <a:schemeClr val="tx1"/>
          </a:solidFill>
          <a:latin typeface="+mn-lt"/>
          <a:ea typeface="+mn-ea"/>
          <a:cs typeface="+mn-cs"/>
        </a:defRPr>
      </a:lvl5pPr>
      <a:lvl6pPr marL="7428363" algn="l" defTabSz="2971345" rtl="0" eaLnBrk="1" latinLnBrk="0" hangingPunct="1">
        <a:defRPr sz="5800" kern="1200">
          <a:solidFill>
            <a:schemeClr val="tx1"/>
          </a:solidFill>
          <a:latin typeface="+mn-lt"/>
          <a:ea typeface="+mn-ea"/>
          <a:cs typeface="+mn-cs"/>
        </a:defRPr>
      </a:lvl6pPr>
      <a:lvl7pPr marL="8914034" algn="l" defTabSz="2971345" rtl="0" eaLnBrk="1" latinLnBrk="0" hangingPunct="1">
        <a:defRPr sz="5800" kern="1200">
          <a:solidFill>
            <a:schemeClr val="tx1"/>
          </a:solidFill>
          <a:latin typeface="+mn-lt"/>
          <a:ea typeface="+mn-ea"/>
          <a:cs typeface="+mn-cs"/>
        </a:defRPr>
      </a:lvl7pPr>
      <a:lvl8pPr marL="10399708" algn="l" defTabSz="2971345" rtl="0" eaLnBrk="1" latinLnBrk="0" hangingPunct="1">
        <a:defRPr sz="5800" kern="1200">
          <a:solidFill>
            <a:schemeClr val="tx1"/>
          </a:solidFill>
          <a:latin typeface="+mn-lt"/>
          <a:ea typeface="+mn-ea"/>
          <a:cs typeface="+mn-cs"/>
        </a:defRPr>
      </a:lvl8pPr>
      <a:lvl9pPr marL="11885380" algn="l" defTabSz="297134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3A0985E0-0D5E-C183-132F-4919EF061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433888"/>
            <a:ext cx="15363825"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9">
            <a:extLst>
              <a:ext uri="{FF2B5EF4-FFF2-40B4-BE49-F238E27FC236}">
                <a16:creationId xmlns:a16="http://schemas.microsoft.com/office/drawing/2014/main" id="{F15A1021-E49E-B8D4-82C8-8301FD39B52D}"/>
              </a:ext>
            </a:extLst>
          </p:cNvPr>
          <p:cNvSpPr>
            <a:spLocks noChangeArrowheads="1"/>
          </p:cNvSpPr>
          <p:nvPr/>
        </p:nvSpPr>
        <p:spPr bwMode="auto">
          <a:xfrm>
            <a:off x="1844675" y="5099050"/>
            <a:ext cx="138541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英文：</a:t>
            </a:r>
            <a:r>
              <a:rPr lang="en-US" altLang="zh-CN" sz="4000" b="1" dirty="0"/>
              <a:t>Topic: Arial </a:t>
            </a:r>
            <a:r>
              <a:rPr lang="en-US" altLang="zh-CN" sz="4000" b="1" dirty="0">
                <a:latin typeface="黑体" panose="02010609060101010101" pitchFamily="49" charset="-122"/>
                <a:ea typeface="黑体" panose="02010609060101010101" pitchFamily="49" charset="-122"/>
              </a:rPr>
              <a:t>40</a:t>
            </a:r>
          </a:p>
          <a:p>
            <a:pPr algn="ctr" eaLnBrk="1" hangingPunct="1">
              <a:lnSpc>
                <a:spcPct val="150000"/>
              </a:lnSpc>
              <a:spcBef>
                <a:spcPct val="0"/>
              </a:spcBef>
              <a:buFontTx/>
              <a:buNone/>
            </a:pPr>
            <a:r>
              <a:rPr lang="zh-CN" altLang="en-US" sz="2300" dirty="0"/>
              <a:t>                                     作者：</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p>
          <a:p>
            <a:pPr algn="ctr" eaLnBrk="1" hangingPunct="1">
              <a:lnSpc>
                <a:spcPct val="150000"/>
              </a:lnSpc>
              <a:spcBef>
                <a:spcPct val="0"/>
              </a:spcBef>
              <a:buFont typeface="Arial" panose="020B0604020202020204" pitchFamily="34" charset="0"/>
              <a:buNone/>
            </a:pPr>
            <a:r>
              <a:rPr lang="zh-CN" altLang="en-US" sz="2300" dirty="0"/>
              <a:t>                                  单位：</a:t>
            </a:r>
            <a:r>
              <a:rPr lang="en-US" altLang="zh-CN" sz="2300" dirty="0"/>
              <a:t>23</a:t>
            </a:r>
            <a:r>
              <a:rPr lang="zh-CN" altLang="en-US" sz="2300" dirty="0"/>
              <a:t>号宋体</a:t>
            </a:r>
            <a:r>
              <a:rPr lang="en-US" altLang="zh-CN" sz="2300" dirty="0"/>
              <a:t>|</a:t>
            </a:r>
            <a:r>
              <a:rPr lang="en-US" altLang="zh-CN" sz="2300" dirty="0" err="1"/>
              <a:t>Organzation</a:t>
            </a:r>
            <a:r>
              <a:rPr lang="zh-CN" altLang="en-US" sz="2300" dirty="0"/>
              <a:t> ：</a:t>
            </a:r>
            <a:r>
              <a:rPr lang="en-US" altLang="zh-CN" sz="2300" dirty="0"/>
              <a:t>23Arial</a:t>
            </a:r>
          </a:p>
        </p:txBody>
      </p:sp>
      <p:sp>
        <p:nvSpPr>
          <p:cNvPr id="6" name="TextBox 11">
            <a:extLst>
              <a:ext uri="{FF2B5EF4-FFF2-40B4-BE49-F238E27FC236}">
                <a16:creationId xmlns:a16="http://schemas.microsoft.com/office/drawing/2014/main" id="{18C9CC8C-7CD6-6865-719D-E300A5425EE1}"/>
              </a:ext>
            </a:extLst>
          </p:cNvPr>
          <p:cNvSpPr txBox="1">
            <a:spLocks noChangeArrowheads="1"/>
          </p:cNvSpPr>
          <p:nvPr/>
        </p:nvSpPr>
        <p:spPr bwMode="auto">
          <a:xfrm>
            <a:off x="600075" y="9974263"/>
            <a:ext cx="9918700" cy="240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a:t>目的</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Tx/>
              <a:buNone/>
            </a:pPr>
            <a:endParaRPr lang="en-US" altLang="zh-CN" sz="3300"/>
          </a:p>
          <a:p>
            <a:pPr eaLnBrk="1" hangingPunct="1">
              <a:spcBef>
                <a:spcPct val="0"/>
              </a:spcBef>
              <a:buFontTx/>
              <a:buNone/>
            </a:pPr>
            <a:r>
              <a:rPr lang="zh-CN" altLang="en-US" sz="3300" b="1"/>
              <a:t>方法</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Tx/>
              <a:buNone/>
            </a:pPr>
            <a:endParaRPr lang="en-US" altLang="zh-CN" sz="3300"/>
          </a:p>
          <a:p>
            <a:pPr eaLnBrk="1" hangingPunct="1">
              <a:spcBef>
                <a:spcPct val="0"/>
              </a:spcBef>
              <a:buFontTx/>
              <a:buNone/>
            </a:pPr>
            <a:r>
              <a:rPr lang="zh-CN" altLang="en-US" sz="3300" b="1"/>
              <a:t>结果</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 typeface="Arial" panose="020B0604020202020204" pitchFamily="34" charset="0"/>
              <a:buNone/>
            </a:pPr>
            <a:endParaRPr lang="en-US" altLang="zh-CN" sz="3300"/>
          </a:p>
          <a:p>
            <a:pPr eaLnBrk="1" hangingPunct="1">
              <a:spcBef>
                <a:spcPct val="0"/>
              </a:spcBef>
              <a:buFontTx/>
              <a:buNone/>
            </a:pPr>
            <a:endParaRPr lang="zh-CN" altLang="en-US" sz="3300"/>
          </a:p>
        </p:txBody>
      </p:sp>
      <p:pic>
        <p:nvPicPr>
          <p:cNvPr id="7" name="图片 14" descr="屏幕剪辑">
            <a:extLst>
              <a:ext uri="{FF2B5EF4-FFF2-40B4-BE49-F238E27FC236}">
                <a16:creationId xmlns:a16="http://schemas.microsoft.com/office/drawing/2014/main" id="{ADCECC7C-083D-6A7D-3CD1-024ADA6CA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9974263"/>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39186C5F-1D58-C493-198D-B38F5EE67525}"/>
              </a:ext>
            </a:extLst>
          </p:cNvPr>
          <p:cNvSpPr>
            <a:spLocks noChangeArrowheads="1"/>
          </p:cNvSpPr>
          <p:nvPr/>
        </p:nvSpPr>
        <p:spPr bwMode="auto">
          <a:xfrm>
            <a:off x="10817225" y="20216813"/>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000" b="1"/>
              <a:t>结论</a:t>
            </a:r>
            <a:endParaRPr lang="en-US" altLang="zh-CN" sz="3000" b="1"/>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endParaRPr lang="en-US" altLang="zh-CN" sz="3200"/>
          </a:p>
        </p:txBody>
      </p:sp>
      <p:sp>
        <p:nvSpPr>
          <p:cNvPr id="9" name="矩形 1">
            <a:extLst>
              <a:ext uri="{FF2B5EF4-FFF2-40B4-BE49-F238E27FC236}">
                <a16:creationId xmlns:a16="http://schemas.microsoft.com/office/drawing/2014/main" id="{898AD365-D201-B217-4D2F-0C24001E5713}"/>
              </a:ext>
            </a:extLst>
          </p:cNvPr>
          <p:cNvSpPr>
            <a:spLocks noChangeArrowheads="1"/>
          </p:cNvSpPr>
          <p:nvPr/>
        </p:nvSpPr>
        <p:spPr bwMode="auto">
          <a:xfrm>
            <a:off x="606425" y="8215313"/>
            <a:ext cx="1722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400" b="1">
                <a:solidFill>
                  <a:srgbClr val="FF0000"/>
                </a:solidFill>
              </a:rPr>
              <a:t>请勿改变页面大小、增加页数，排版样式可以自主修改</a:t>
            </a:r>
          </a:p>
        </p:txBody>
      </p:sp>
      <p:sp>
        <p:nvSpPr>
          <p:cNvPr id="10" name="矩形 1">
            <a:extLst>
              <a:ext uri="{FF2B5EF4-FFF2-40B4-BE49-F238E27FC236}">
                <a16:creationId xmlns:a16="http://schemas.microsoft.com/office/drawing/2014/main" id="{BD0C3B22-67EA-DD1C-FE94-6841DD0F8E54}"/>
              </a:ext>
            </a:extLst>
          </p:cNvPr>
          <p:cNvSpPr>
            <a:spLocks noChangeArrowheads="1"/>
          </p:cNvSpPr>
          <p:nvPr/>
        </p:nvSpPr>
        <p:spPr bwMode="auto">
          <a:xfrm>
            <a:off x="0" y="19737388"/>
            <a:ext cx="18734088" cy="5016500"/>
          </a:xfrm>
          <a:prstGeom prst="rect">
            <a:avLst/>
          </a:prstGeom>
          <a:solidFill>
            <a:srgbClr val="DBEEF4">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a:solidFill>
                  <a:srgbClr val="FF0000"/>
                </a:solidFill>
                <a:latin typeface="等线" panose="02010600030101010101" pitchFamily="2" charset="-122"/>
                <a:ea typeface="等线" panose="02010600030101010101" pitchFamily="2" charset="-122"/>
              </a:rPr>
              <a:t>请勿改变页面大小</a:t>
            </a:r>
            <a:endParaRPr lang="en-US" altLang="zh-CN" sz="8000" b="1">
              <a:solidFill>
                <a:srgbClr val="FF0000"/>
              </a:solidFill>
              <a:latin typeface="等线" panose="02010600030101010101" pitchFamily="2" charset="-122"/>
              <a:ea typeface="等线" panose="02010600030101010101" pitchFamily="2" charset="-122"/>
            </a:endParaRPr>
          </a:p>
          <a:p>
            <a:pPr algn="ctr" eaLnBrk="1" hangingPunct="1"/>
            <a:r>
              <a:rPr lang="zh-CN" altLang="en-US" sz="8000" b="1">
                <a:solidFill>
                  <a:srgbClr val="FF0000"/>
                </a:solidFill>
                <a:latin typeface="等线" panose="02010600030101010101" pitchFamily="2" charset="-122"/>
                <a:ea typeface="等线" panose="02010600030101010101" pitchFamily="2" charset="-122"/>
              </a:rPr>
              <a:t>壁报内容只能</a:t>
            </a:r>
            <a:r>
              <a:rPr lang="en-US" altLang="zh-CN" sz="8000" b="1">
                <a:solidFill>
                  <a:srgbClr val="FF0000"/>
                </a:solidFill>
                <a:latin typeface="等线" panose="02010600030101010101" pitchFamily="2" charset="-122"/>
                <a:ea typeface="等线" panose="02010600030101010101" pitchFamily="2" charset="-122"/>
              </a:rPr>
              <a:t>1</a:t>
            </a:r>
            <a:r>
              <a:rPr lang="zh-CN" altLang="en-US" sz="8000" b="1">
                <a:solidFill>
                  <a:srgbClr val="FF0000"/>
                </a:solidFill>
                <a:latin typeface="等线" panose="02010600030101010101" pitchFamily="2" charset="-122"/>
                <a:ea typeface="等线" panose="02010600030101010101" pitchFamily="2" charset="-122"/>
              </a:rPr>
              <a:t>页幻灯，请勿增加页数</a:t>
            </a:r>
            <a:endParaRPr lang="en-US" altLang="zh-CN" sz="8000" b="1">
              <a:solidFill>
                <a:srgbClr val="FF0000"/>
              </a:solidFill>
              <a:latin typeface="等线" panose="02010600030101010101" pitchFamily="2" charset="-122"/>
              <a:ea typeface="等线" panose="02010600030101010101" pitchFamily="2" charset="-122"/>
            </a:endParaRPr>
          </a:p>
          <a:p>
            <a:pPr algn="ctr" eaLnBrk="1" hangingPunct="1"/>
            <a:r>
              <a:rPr lang="zh-CN" altLang="en-US" sz="8000" b="1">
                <a:solidFill>
                  <a:srgbClr val="FF0000"/>
                </a:solidFill>
                <a:latin typeface="等线" panose="02010600030101010101" pitchFamily="2" charset="-122"/>
                <a:ea typeface="等线" panose="02010600030101010101" pitchFamily="2" charset="-122"/>
              </a:rPr>
              <a:t>排版样式可以自主修改</a:t>
            </a:r>
            <a:endParaRPr lang="en-US" altLang="zh-CN" sz="8000" b="1">
              <a:solidFill>
                <a:srgbClr val="FF0000"/>
              </a:solidFill>
              <a:latin typeface="等线" panose="02010600030101010101" pitchFamily="2" charset="-122"/>
              <a:ea typeface="等线" panose="02010600030101010101" pitchFamily="2" charset="-122"/>
            </a:endParaRPr>
          </a:p>
          <a:p>
            <a:pPr algn="ctr" eaLnBrk="1" hangingPunct="1"/>
            <a:r>
              <a:rPr lang="zh-CN" altLang="en-US" sz="8000" b="1">
                <a:latin typeface="等线" panose="02010600030101010101" pitchFamily="2" charset="-122"/>
                <a:ea typeface="等线" panose="02010600030101010101" pitchFamily="2" charset="-122"/>
              </a:rPr>
              <a:t>正式壁报请删除此提示</a:t>
            </a:r>
            <a:endParaRPr lang="en-US" altLang="zh-CN" sz="8000" b="1">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037577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1102</Words>
  <Application>Microsoft Office PowerPoint</Application>
  <PresentationFormat>自定义</PresentationFormat>
  <Paragraphs>20</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吉吉 熙熙</cp:lastModifiedBy>
  <cp:revision>46</cp:revision>
  <dcterms:created xsi:type="dcterms:W3CDTF">2012-09-14T09:49:00Z</dcterms:created>
  <dcterms:modified xsi:type="dcterms:W3CDTF">2026-05-06T05:36:28Z</dcterms:modified>
</cp:coreProperties>
</file>