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90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58A6-61D5-4B54-8927-60D7FA1D298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B026-9E89-4E5F-AF6E-3D4DCECDA93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58A6-61D5-4B54-8927-60D7FA1D298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B026-9E89-4E5F-AF6E-3D4DCECDA93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58A6-61D5-4B54-8927-60D7FA1D298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B026-9E89-4E5F-AF6E-3D4DCECDA93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58A6-61D5-4B54-8927-60D7FA1D298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B026-9E89-4E5F-AF6E-3D4DCECDA93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58A6-61D5-4B54-8927-60D7FA1D298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B026-9E89-4E5F-AF6E-3D4DCECDA93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58A6-61D5-4B54-8927-60D7FA1D298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B026-9E89-4E5F-AF6E-3D4DCECDA93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58A6-61D5-4B54-8927-60D7FA1D298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B026-9E89-4E5F-AF6E-3D4DCECDA93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58A6-61D5-4B54-8927-60D7FA1D298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B026-9E89-4E5F-AF6E-3D4DCECDA93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58A6-61D5-4B54-8927-60D7FA1D2989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B026-9E89-4E5F-AF6E-3D4DCECDA93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58A6-61D5-4B54-8927-60D7FA1D298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B026-9E89-4E5F-AF6E-3D4DCECDA93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58A6-61D5-4B54-8927-60D7FA1D298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B026-9E89-4E5F-AF6E-3D4DCECDA93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758A6-61D5-4B54-8927-60D7FA1D298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3B026-9E89-4E5F-AF6E-3D4DCECDA93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全屏显示(4:3)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</vt:lpstr>
      <vt:lpstr>宋体</vt:lpstr>
      <vt:lpstr>Wingdings</vt:lpstr>
      <vt:lpstr>微软雅黑</vt:lpstr>
      <vt:lpstr>Arial Unicode MS</vt:lpstr>
      <vt:lpstr>Calibri</vt:lpstr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1</dc:creator>
  <cp:lastModifiedBy>王英杰</cp:lastModifiedBy>
  <cp:revision>13</cp:revision>
  <dcterms:created xsi:type="dcterms:W3CDTF">2021-11-18T07:52:00Z</dcterms:created>
  <dcterms:modified xsi:type="dcterms:W3CDTF">2026-05-06T03:57:32Z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EE8AE24D6D6D4FFDB4798B2FD31684E2_13</vt:lpwstr>
  </property>
  <property fmtid="{D5CDD505-2E9C-101B-9397-08002B2CF9AE}" pid="3" name="KSOProductBuildVer">
    <vt:lpwstr>2052-12.1.0.25225</vt:lpwstr>
  </property>
</Properties>
</file>