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1" d="100"/>
          <a:sy n="131" d="100"/>
        </p:scale>
        <p:origin x="120" y="23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49575-DB33-4D84-A1FF-448682C096BB}" type="datetimeFigureOut">
              <a:rPr lang="zh-CN" altLang="en-US" smtClean="0"/>
              <a:t>2026/5/6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2DC96-C26F-40E4-8B8C-01520B52E5E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49575-DB33-4D84-A1FF-448682C096BB}" type="datetimeFigureOut">
              <a:rPr lang="zh-CN" altLang="en-US" smtClean="0"/>
              <a:t>2026/5/6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2DC96-C26F-40E4-8B8C-01520B52E5E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49575-DB33-4D84-A1FF-448682C096BB}" type="datetimeFigureOut">
              <a:rPr lang="zh-CN" altLang="en-US" smtClean="0"/>
              <a:t>2026/5/6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2DC96-C26F-40E4-8B8C-01520B52E5E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49575-DB33-4D84-A1FF-448682C096BB}" type="datetimeFigureOut">
              <a:rPr lang="zh-CN" altLang="en-US" smtClean="0"/>
              <a:t>2026/5/6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2DC96-C26F-40E4-8B8C-01520B52E5E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49575-DB33-4D84-A1FF-448682C096BB}" type="datetimeFigureOut">
              <a:rPr lang="zh-CN" altLang="en-US" smtClean="0"/>
              <a:t>2026/5/6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2DC96-C26F-40E4-8B8C-01520B52E5E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49575-DB33-4D84-A1FF-448682C096BB}" type="datetimeFigureOut">
              <a:rPr lang="zh-CN" altLang="en-US" smtClean="0"/>
              <a:t>2026/5/6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2DC96-C26F-40E4-8B8C-01520B52E5E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49575-DB33-4D84-A1FF-448682C096BB}" type="datetimeFigureOut">
              <a:rPr lang="zh-CN" altLang="en-US" smtClean="0"/>
              <a:t>2026/5/6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2DC96-C26F-40E4-8B8C-01520B52E5E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49575-DB33-4D84-A1FF-448682C096BB}" type="datetimeFigureOut">
              <a:rPr lang="zh-CN" altLang="en-US" smtClean="0"/>
              <a:t>2026/5/6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2DC96-C26F-40E4-8B8C-01520B52E5E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49575-DB33-4D84-A1FF-448682C096BB}" type="datetimeFigureOut">
              <a:rPr lang="zh-CN" altLang="en-US" smtClean="0"/>
              <a:t>2026/5/6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2DC96-C26F-40E4-8B8C-01520B52E5E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49575-DB33-4D84-A1FF-448682C096BB}" type="datetimeFigureOut">
              <a:rPr lang="zh-CN" altLang="en-US" smtClean="0"/>
              <a:t>2026/5/6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2DC96-C26F-40E4-8B8C-01520B52E5E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49575-DB33-4D84-A1FF-448682C096BB}" type="datetimeFigureOut">
              <a:rPr lang="zh-CN" altLang="en-US" smtClean="0"/>
              <a:t>2026/5/6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2DC96-C26F-40E4-8B8C-01520B52E5E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49575-DB33-4D84-A1FF-448682C096BB}" type="datetimeFigureOut">
              <a:rPr lang="zh-CN" altLang="en-US" smtClean="0"/>
              <a:t>2026/5/6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2DC96-C26F-40E4-8B8C-01520B52E5E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全屏显示(16:9)</PresentationFormat>
  <Paragraphs>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主题​​</vt:lpstr>
      <vt:lpstr>PowerPoint 演示文稿</vt:lpstr>
      <vt:lpstr>PowerPoint 演示文稿</vt:lpstr>
    </vt:vector>
  </TitlesOfParts>
  <Company>Win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吉吉 熙熙</cp:lastModifiedBy>
  <cp:revision>34</cp:revision>
  <dcterms:created xsi:type="dcterms:W3CDTF">2019-08-29T06:13:00Z</dcterms:created>
  <dcterms:modified xsi:type="dcterms:W3CDTF">2026-05-06T03:29:27Z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2052-11.8.6.8810</vt:lpwstr>
  </property>
</Properties>
</file>